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6" r:id="rId9"/>
    <p:sldId id="265" r:id="rId10"/>
    <p:sldId id="262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FCC8D-547D-44DC-B7CF-A5614B33C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BD990-D46C-4983-9C77-52B09D041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414B9-86EB-4491-9ACA-6128E723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7B10D-E18D-4E04-8015-3EA496B3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89121-03A1-482E-992D-7D55BF7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8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16457-3373-4A41-A7BC-9E03FEDB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6364DD-3795-457E-9A80-B909BEF46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A4C0E-19BD-40B1-A74D-08348064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3C8DDE-D48C-4F3B-846E-2252FA1C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D17EB-D20B-4CC3-BB55-9FF816FA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7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1D45E7-54BF-4D27-BFE3-27F4E052A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51289-B2CB-4EB6-9488-E64DB032E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208874-A9A0-41AC-877C-3745F9F1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8FF5A-32EA-4D87-A949-9ED3391B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62BF2-A071-4E43-9330-FE61F5DF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4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52EAE-39BB-44FC-AF5B-15F94A2D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4E210-04B7-44AC-97A3-16AE3E56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E34FC-7458-4690-B3B8-1A3CF0F9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03303-3307-454A-A6E5-623915D3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3AFECF-68E4-4AED-AD28-386489DB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5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5D4AF-8060-4175-B20C-79C878B2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1D65F8-34A7-4E1C-B48E-ACCE938A1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AD0A9-A82D-4CA4-A699-7DC7B9BE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AA061-94D4-4DB6-A589-D4EF46F5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13584-9A9C-4B24-80BB-249C8599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4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E2CD3-1E4A-4EBE-B096-94815633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621FC-82FC-4AC2-9A75-C09035A1E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568FB3-F4AC-4772-B484-2BB8BA070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51B74-FE97-40D4-A3EC-2BE8D888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AEAB2-06EB-4BB5-A8F9-351E0CF1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2A01E-30D6-4EE4-89CC-FABB8F7E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398F0-CF17-4AD4-B6CB-FB8575BF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BDD1E-B51B-4D2D-A34D-508AEF274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EE66B4-3077-476A-B4B5-A29B444A9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67FFC8-09C3-420A-B4BE-25D00F862D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B8142F-D2E4-4E60-BBAB-D4855BF3A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5E92EA-2C14-494E-B088-66511AED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9BB0C8-571D-4291-8BEE-FA68A75E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733B9B-8DCC-48FB-B372-A7B98E28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4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F639E-A730-483B-9B85-082D1747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5C580B-52E9-4267-829D-7CE8FBF6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110629-47DB-463C-ABED-777AA25C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F42355-B549-4506-AE33-F558B5EF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F7626-8684-4104-9E61-9EC4B4BF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2BD9B3-B27C-49E9-88A4-7810E3F4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1587E7-5735-4579-A1F5-488CE452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9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580B4-9714-41B2-B68D-A12EF7CC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1CE88-974C-4DE5-8088-FE0CF802F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FCBE9A-64EE-451C-9609-B15D4FE8E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D444E-19E9-407A-BED7-D96D88E2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99FB08-4038-4D19-8644-65256413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C86122-3165-4C46-9D7F-362D91F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8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35299-00DF-412C-8398-D9C50318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060BB-BC91-48E5-B22C-0A492998E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48E04A-1ECA-4B0C-B033-FE9DB3794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57C202-B171-4CB2-A055-64AEFCB9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D904EF-549B-4439-96A8-257C17EE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37428-DCDF-4F0F-918A-4D1C15C5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5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55CB1-35B7-4842-AC97-FF7C340D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DC0E18-BD22-484A-B229-95F8F4BED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FE191A-7D97-4472-8509-8B13F96F9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1BC9-4BE1-49F1-99A7-13591086EF9F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1F06D-3C0B-4078-A00A-D7E21C608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B2CD7-EE39-4D72-A972-16A4089C3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EE3D5-B806-4B40-98BC-D1CFDDEC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0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AFA657-E8D5-44D9-AE0D-7E72C5FC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40" y="717453"/>
            <a:ext cx="6181221" cy="57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02FA5-427D-454D-BCE5-A5B3E49B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0C4FC-C640-4CEF-B9C7-31A2BE29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32DC22-90EE-4411-B4CD-D99B11DD9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027906"/>
            <a:ext cx="88646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6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0B194-D568-45A2-A13C-1A0B80AE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472A7E2-0A76-4C03-99FA-04551F5B9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631" y="1558339"/>
            <a:ext cx="59787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0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C20B9-26D8-49C6-A58A-94CBBF81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1206E2-0C87-441A-94FB-A77FFBB81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893" y="3891334"/>
            <a:ext cx="5156937" cy="2938255"/>
          </a:xfrm>
          <a:prstGeom prst="rect">
            <a:avLst/>
          </a:prstGeom>
        </p:spPr>
      </p:pic>
      <p:pic>
        <p:nvPicPr>
          <p:cNvPr id="2050" name="Picture 2" descr="Картинки по запросу cheap labour">
            <a:extLst>
              <a:ext uri="{FF2B5EF4-FFF2-40B4-BE49-F238E27FC236}">
                <a16:creationId xmlns:a16="http://schemas.microsoft.com/office/drawing/2014/main" id="{558956F8-AD5F-4891-954A-D75B4C72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51" y="681037"/>
            <a:ext cx="3741053" cy="27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E0A40-EDCA-49F0-956E-23D97B196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62" y="775951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846DA-9F73-451D-9A8E-F7F326F6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249C5E-ED99-4B04-9813-F077D2FA7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300" y="1905794"/>
            <a:ext cx="6629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559DC-49F8-439B-8194-1D09351D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DFF922-D8CB-4899-B0E2-DCBA640A5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million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73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13734-A9FE-4F86-9A27-30561D8D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AA68FE4-B91E-401E-810A-BD63F6047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75" y="1690688"/>
            <a:ext cx="65722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9B187-5DB9-4DBC-AD0C-02996198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2DA375-B402-42BB-83BC-7F9611A4B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9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93F08-90CF-42E4-A359-79895826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7E480BC-16D8-4CB1-B924-D88303EF2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415" y="662488"/>
            <a:ext cx="5529776" cy="40428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BC18FD-CD44-420E-BD0A-7942B62F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58" y="2586037"/>
            <a:ext cx="3990535" cy="24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4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81015-F798-43B9-93AF-32B501F0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9980C-D321-4C5A-818C-FE328C16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Refugees approaching the shore from Turkey.">
            <a:extLst>
              <a:ext uri="{FF2B5EF4-FFF2-40B4-BE49-F238E27FC236}">
                <a16:creationId xmlns:a16="http://schemas.microsoft.com/office/drawing/2014/main" id="{5E6814BD-5EF1-401E-A25B-E0BCFC16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" b="134"/>
          <a:stretch>
            <a:fillRect/>
          </a:stretch>
        </p:blipFill>
        <p:spPr bwMode="auto">
          <a:xfrm>
            <a:off x="2588456" y="929359"/>
            <a:ext cx="7247011" cy="499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36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774EB-F1C6-4521-BACD-7D5CD5DB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C0E75D7-57DD-4038-85B4-F53C5BEBB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737" y="1971675"/>
            <a:ext cx="57245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F2735-1CD3-429B-BB92-8EFE2F4F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8AD85A-331B-4F72-B28E-ADDA7E548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53" y="1690688"/>
            <a:ext cx="10515600" cy="36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39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Zhumaliye Zhansaya</cp:lastModifiedBy>
  <cp:revision>5</cp:revision>
  <dcterms:created xsi:type="dcterms:W3CDTF">2019-11-04T16:34:32Z</dcterms:created>
  <dcterms:modified xsi:type="dcterms:W3CDTF">2020-02-12T06:31:03Z</dcterms:modified>
</cp:coreProperties>
</file>